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7" r:id="rId5"/>
    <p:sldId id="260" r:id="rId6"/>
    <p:sldId id="259" r:id="rId7"/>
    <p:sldId id="262" r:id="rId8"/>
    <p:sldId id="263" r:id="rId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386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5"/>
        <p:guide pos="311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499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651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31017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1794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07525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90293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4207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514349" y="3077280"/>
            <a:ext cx="5829299" cy="2123369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699" y="5613400"/>
            <a:ext cx="4800599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3077280"/>
            <a:ext cx="6858000" cy="2123369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42899" y="396699"/>
            <a:ext cx="6172199" cy="1651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607330" y="3198813"/>
            <a:ext cx="3643324" cy="464343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4972049" y="396699"/>
            <a:ext cx="1543049" cy="84522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899" y="396699"/>
            <a:ext cx="4514849" cy="84522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41734" y="6365522"/>
            <a:ext cx="5829299" cy="19674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4" y="4198585"/>
            <a:ext cx="5829299" cy="216693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899" y="2311400"/>
            <a:ext cx="3028949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49" y="2311400"/>
            <a:ext cx="3028949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342020" y="2373313"/>
            <a:ext cx="6172199" cy="65364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42899" y="2311400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3486149" y="2311400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342020" y="5754984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5270" y="5754984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344215" y="6934200"/>
            <a:ext cx="4114799" cy="818621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5" y="885119"/>
            <a:ext cx="4114799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5" y="7752821"/>
            <a:ext cx="4114799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342899" y="396699"/>
            <a:ext cx="6172199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899" y="2311400"/>
            <a:ext cx="6172199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899" y="9181394"/>
            <a:ext cx="16001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49" y="9181394"/>
            <a:ext cx="21716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899" y="9181394"/>
            <a:ext cx="16001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Relationship Id="rId6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10.jpeg"  /><Relationship Id="rId6" Type="http://schemas.openxmlformats.org/officeDocument/2006/relationships/image" Target="../media/image11.jpeg"  /><Relationship Id="rId7" Type="http://schemas.openxmlformats.org/officeDocument/2006/relationships/image" Target="../media/image12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 txBox="1"/>
          <p:nvPr/>
        </p:nvSpPr>
        <p:spPr>
          <a:xfrm>
            <a:off x="305335" y="8596312"/>
            <a:ext cx="776704" cy="7553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 b="1"/>
              <a:t>1.</a:t>
            </a:r>
            <a:r>
              <a:rPr lang="ko-KR" altLang="en-US" sz="1100" b="1"/>
              <a:t> 테마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2.</a:t>
            </a:r>
            <a:r>
              <a:rPr lang="ko-KR" altLang="en-US" sz="1100" b="1"/>
              <a:t> 컨셉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3.</a:t>
            </a:r>
            <a:r>
              <a:rPr lang="ko-KR" altLang="en-US" sz="1100" b="1"/>
              <a:t> 기능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4.</a:t>
            </a:r>
            <a:r>
              <a:rPr lang="ko-KR" altLang="en-US" sz="1100" b="1"/>
              <a:t> </a:t>
            </a:r>
            <a:r>
              <a:rPr lang="en-US" altLang="ko-KR" sz="1100" b="1"/>
              <a:t>UI / UX</a:t>
            </a:r>
            <a:endParaRPr lang="en-US" altLang="ko-KR" sz="1100" b="1"/>
          </a:p>
        </p:txBody>
      </p:sp>
      <p:sp>
        <p:nvSpPr>
          <p:cNvPr id="8" name=""/>
          <p:cNvSpPr txBox="1"/>
          <p:nvPr/>
        </p:nvSpPr>
        <p:spPr>
          <a:xfrm>
            <a:off x="3946678" y="3245255"/>
            <a:ext cx="2012643" cy="36749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/>
              <a:t>musicor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007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rcRect l="7180" t="17030" r="67360" b="8670"/>
          <a:stretch>
            <a:fillRect/>
          </a:stretch>
        </p:blipFill>
        <p:spPr>
          <a:xfrm>
            <a:off x="1444624" y="625272"/>
            <a:ext cx="3968749" cy="8655456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631613" y="173548"/>
            <a:ext cx="2217861" cy="259332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랜딩페이지의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background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는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black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6" name=""/>
          <p:cNvSpPr/>
          <p:nvPr/>
        </p:nvSpPr>
        <p:spPr>
          <a:xfrm>
            <a:off x="4488007" y="173548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3860673" y="896788"/>
            <a:ext cx="2317241" cy="253832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랜딩페이지로 돌아가는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Logo image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"/>
          <p:cNvSpPr/>
          <p:nvPr/>
        </p:nvSpPr>
        <p:spPr>
          <a:xfrm>
            <a:off x="3887051" y="707020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4748844" y="2821970"/>
            <a:ext cx="1086170" cy="262225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Color Pick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구역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4631613" y="2834093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9831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467600" y="0"/>
            <a:ext cx="6858000" cy="512602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rcRect l="38080" t="9490" r="36570" b="28140"/>
          <a:stretch>
            <a:fillRect/>
          </a:stretch>
        </p:blipFill>
        <p:spPr>
          <a:xfrm>
            <a:off x="1685927" y="1302899"/>
            <a:ext cx="3486144" cy="6411201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4953000" y="124852"/>
            <a:ext cx="2322049" cy="42415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1100">
                <a:solidFill>
                  <a:schemeClr val="lt1"/>
                </a:solidFill>
              </a:rPr>
              <a:t>백그라운드 컬러는</a:t>
            </a:r>
            <a:endParaRPr lang="ko-KR" altLang="en-US" sz="11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100">
                <a:solidFill>
                  <a:schemeClr val="lt1"/>
                </a:solidFill>
              </a:rPr>
              <a:t>USER</a:t>
            </a:r>
            <a:r>
              <a:rPr lang="ko-KR" altLang="en-US" sz="1100">
                <a:solidFill>
                  <a:schemeClr val="lt1"/>
                </a:solidFill>
              </a:rPr>
              <a:t>가 선택한 오늘의 컬러로 한다</a:t>
            </a:r>
            <a:endParaRPr lang="ko-KR" altLang="en-US" sz="1100">
              <a:solidFill>
                <a:schemeClr val="lt1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4809392" y="199111"/>
            <a:ext cx="143607" cy="1436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5681882" y="1213996"/>
            <a:ext cx="1645041" cy="420494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수려한 느낌이 나도록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불투명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background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효과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"/>
          <p:cNvSpPr/>
          <p:nvPr/>
        </p:nvSpPr>
        <p:spPr>
          <a:xfrm>
            <a:off x="5417965" y="1280635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042285" y="549009"/>
            <a:ext cx="1719115" cy="423336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Click || Drag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하여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여닫을 수 있는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nav menu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4881196" y="828738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81498" y="3548786"/>
            <a:ext cx="2216541" cy="421234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beat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에 따른 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커버이미지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background animation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4237890" y="3623047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0421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866900" y="0"/>
            <a:ext cx="6172199" cy="1335278"/>
          </a:xfrm>
        </p:spPr>
        <p:txBody>
          <a:bodyPr/>
          <a:p>
            <a:pPr lvl="0">
              <a:defRPr/>
            </a:pPr>
            <a:r>
              <a:rPr lang="en-US" altLang="ko-KR"/>
              <a:t>Color Psychology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3999" y="1335278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7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7429500"/>
            <a:ext cx="9906000" cy="371475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rcRect l="24590"/>
          <a:stretch>
            <a:fillRect/>
          </a:stretch>
        </p:blipFill>
        <p:spPr>
          <a:xfrm>
            <a:off x="-1" y="966107"/>
            <a:ext cx="9906001" cy="4925786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-3714750"/>
            <a:ext cx="9906000" cy="3714750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264788" y="1818469"/>
            <a:ext cx="5634821" cy="16105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5000" b="1">
                <a:latin typeface="ONE 모바일고딕 Title OTF"/>
                <a:ea typeface="ONE 모바일고딕 Title OTF"/>
                <a:cs typeface="Myanmar Text"/>
              </a:rPr>
              <a:t>MUSIC WITH</a:t>
            </a:r>
            <a:endParaRPr lang="en-US" altLang="ko-KR" sz="5000" b="1">
              <a:latin typeface="ONE 모바일고딕 Title OTF"/>
              <a:ea typeface="ONE 모바일고딕 Title OTF"/>
              <a:cs typeface="Myanmar Text"/>
            </a:endParaRPr>
          </a:p>
          <a:p>
            <a:pPr lvl="0">
              <a:defRPr/>
            </a:pPr>
            <a:r>
              <a:rPr lang="en-US" altLang="ko-KR" sz="5000" b="1">
                <a:latin typeface="ONE 모바일고딕 Title OTF"/>
                <a:ea typeface="ONE 모바일고딕 Title OTF"/>
                <a:cs typeface="Myanmar Text"/>
              </a:rPr>
              <a:t>COLOR</a:t>
            </a:r>
            <a:endParaRPr lang="en-US" altLang="ko-KR" sz="5000" b="1">
              <a:latin typeface="ONE 모바일고딕 Title OTF"/>
              <a:ea typeface="ONE 모바일고딕 Title OTF"/>
              <a:cs typeface="Myanmar Text"/>
            </a:endParaRPr>
          </a:p>
        </p:txBody>
      </p:sp>
      <p:grpSp>
        <p:nvGrpSpPr>
          <p:cNvPr id="24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22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23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34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32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en-US" altLang="ko-KR" sz="2300" b="1">
                    <a:solidFill>
                      <a:schemeClr val="lt1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lang="en-US" altLang="ko-KR" sz="2300" b="1">
                  <a:solidFill>
                    <a:schemeClr val="lt1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19" name="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20" name="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525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34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3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  <a:solidFill>
                      <a:srgbClr val="ffffff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<a:solidFill>
                    <a:srgbClr val="ffffff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36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37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13418" y="-11918372"/>
            <a:ext cx="2992582" cy="4488872"/>
          </a:xfrm>
          <a:prstGeom prst="rect">
            <a:avLst/>
          </a:prstGeom>
        </p:spPr>
      </p:pic>
      <p:sp>
        <p:nvSpPr>
          <p:cNvPr id="62" name=""/>
          <p:cNvSpPr txBox="1"/>
          <p:nvPr/>
        </p:nvSpPr>
        <p:spPr>
          <a:xfrm>
            <a:off x="0" y="1974956"/>
            <a:ext cx="5254730" cy="313806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What kind of music 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should we listen to today?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we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color the music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recommend the song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by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the color you choose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05403" y="775389"/>
            <a:ext cx="4300596" cy="6082610"/>
          </a:xfrm>
          <a:prstGeom prst="rect">
            <a:avLst/>
          </a:prstGeom>
        </p:spPr>
      </p:pic>
      <p:grpSp>
        <p:nvGrpSpPr>
          <p:cNvPr id="64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65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6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57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"/>
          <p:cNvSpPr txBox="1"/>
          <p:nvPr/>
        </p:nvSpPr>
        <p:spPr>
          <a:xfrm>
            <a:off x="0" y="1693323"/>
            <a:ext cx="9906000" cy="39386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000" b="1">
                <a:latin typeface="Dubai"/>
                <a:ea typeface="에스코어 드림 4 Regular"/>
                <a:cs typeface="Dubai"/>
              </a:rPr>
              <a:t>PLAY YOUR TODAY’S COLOR</a:t>
            </a:r>
            <a:endParaRPr lang="en-US" altLang="ko-KR" sz="2000" b="1">
              <a:latin typeface="Dubai"/>
              <a:ea typeface="에스코어 드림 4 Regular"/>
              <a:cs typeface="Dubai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34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3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  <a:solidFill>
                      <a:srgbClr val="ffffff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<a:solidFill>
                    <a:srgbClr val="ffffff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36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37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  <p:sp>
        <p:nvSpPr>
          <p:cNvPr id="44" name=""/>
          <p:cNvSpPr/>
          <p:nvPr/>
        </p:nvSpPr>
        <p:spPr>
          <a:xfrm>
            <a:off x="6756238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5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6" name=""/>
          <p:cNvSpPr/>
          <p:nvPr/>
        </p:nvSpPr>
        <p:spPr>
          <a:xfrm>
            <a:off x="3823317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6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7" name=""/>
          <p:cNvSpPr/>
          <p:nvPr/>
        </p:nvSpPr>
        <p:spPr>
          <a:xfrm>
            <a:off x="924099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7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rgbClr val="d9d9d9"/>
              </a:solidFill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1060738" y="2834294"/>
            <a:ext cx="1831052" cy="59470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QUIET VIOLET</a:t>
            </a:r>
            <a:endParaRPr lang="en-US" altLang="ko-KR" sz="1300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the smooth vive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060736" y="4344439"/>
            <a:ext cx="1916779" cy="25613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creativity / fantasy / inspiring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3973855" y="2834294"/>
            <a:ext cx="1946884" cy="59470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SMILE YELLOW</a:t>
            </a:r>
            <a:endParaRPr lang="en-US" altLang="ko-KR" sz="2000" b="1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i’m happy now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3973853" y="4344439"/>
            <a:ext cx="1403962" cy="25613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fun / creative / hope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6879908" y="2834294"/>
            <a:ext cx="1831053" cy="59470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OCEAN BLUE</a:t>
            </a:r>
            <a:endParaRPr lang="en-US" altLang="ko-KR" sz="2000" b="1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feel so good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6879906" y="4344439"/>
            <a:ext cx="1916779" cy="2561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peace / trust / serenity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grpSp>
        <p:nvGrpSpPr>
          <p:cNvPr id="55" name=""/>
          <p:cNvGrpSpPr/>
          <p:nvPr/>
        </p:nvGrpSpPr>
        <p:grpSpPr>
          <a:xfrm rot="16200000">
            <a:off x="9409528" y="3551183"/>
            <a:ext cx="222477" cy="241623"/>
            <a:chOff x="5175249" y="6117647"/>
            <a:chExt cx="222477" cy="241624"/>
          </a:xfrm>
        </p:grpSpPr>
        <p:sp>
          <p:nvSpPr>
            <p:cNvPr id="56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57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5400000">
            <a:off x="286959" y="3551183"/>
            <a:ext cx="222477" cy="241623"/>
            <a:chOff x="5175249" y="6117647"/>
            <a:chExt cx="222477" cy="241624"/>
          </a:xfrm>
        </p:grpSpPr>
        <p:sp>
          <p:nvSpPr>
            <p:cNvPr id="59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60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61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62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3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04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101</ep:Words>
  <ep:PresentationFormat>A4 용지(210x297mm)</ep:PresentationFormat>
  <ep:Paragraphs>46</ep:Paragraphs>
  <ep:Slides>7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ep:HeadingPairs>
  <ep:TitlesOfParts>
    <vt:vector size="8" baseType="lpstr">
      <vt:lpstr>한컴오피스</vt:lpstr>
      <vt:lpstr>슬라이드 1</vt:lpstr>
      <vt:lpstr>슬라이드 2</vt:lpstr>
      <vt:lpstr>슬라이드 3</vt:lpstr>
      <vt:lpstr>Color Psychology</vt:lpstr>
      <vt:lpstr>슬라이드 5</vt:lpstr>
      <vt:lpstr>슬라이드 6</vt:lpstr>
      <vt:lpstr>슬라이드 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2022-05-27T03:19:48.316</dcterms:created>
  <dc:creator>eyela</dc:creator>
  <cp:lastModifiedBy>eyela</cp:lastModifiedBy>
  <dcterms:modified xsi:type="dcterms:W3CDTF">2022-06-06T10:06:41.798</dcterms:modified>
  <cp:revision>52</cp:revision>
  <cp:version>12.0.0.1633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